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9"/>
  </p:notesMasterIdLst>
  <p:sldIdLst>
    <p:sldId id="256" r:id="rId2"/>
    <p:sldId id="351" r:id="rId3"/>
    <p:sldId id="347" r:id="rId4"/>
    <p:sldId id="348" r:id="rId5"/>
    <p:sldId id="349" r:id="rId6"/>
    <p:sldId id="350" r:id="rId7"/>
    <p:sldId id="35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7" autoAdjust="0"/>
    <p:restoredTop sz="86146" autoAdjust="0"/>
  </p:normalViewPr>
  <p:slideViewPr>
    <p:cSldViewPr>
      <p:cViewPr>
        <p:scale>
          <a:sx n="50" d="100"/>
          <a:sy n="50" d="100"/>
        </p:scale>
        <p:origin x="-1290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B91AF4-EF00-47F9-B31A-B5716EC4CC9F}" type="doc">
      <dgm:prSet loTypeId="urn:microsoft.com/office/officeart/2005/8/layout/cycle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C0A08C-54AF-4977-999B-4E8289DA00FB}">
      <dgm:prSet phldrT="[Text]" phldr="1"/>
      <dgm:spPr/>
      <dgm:t>
        <a:bodyPr/>
        <a:lstStyle/>
        <a:p>
          <a:endParaRPr lang="en-US"/>
        </a:p>
      </dgm:t>
    </dgm:pt>
    <dgm:pt modelId="{C5BD1FD7-AFA5-4F9E-872B-90B4264B923E}" type="parTrans" cxnId="{02950BEE-D094-4D24-9E18-C2029BCD966B}">
      <dgm:prSet/>
      <dgm:spPr/>
      <dgm:t>
        <a:bodyPr/>
        <a:lstStyle/>
        <a:p>
          <a:endParaRPr lang="en-US"/>
        </a:p>
      </dgm:t>
    </dgm:pt>
    <dgm:pt modelId="{F40304EC-54E1-4A2E-86D7-1171B08BDF61}" type="sibTrans" cxnId="{02950BEE-D094-4D24-9E18-C2029BCD966B}">
      <dgm:prSet/>
      <dgm:spPr>
        <a:solidFill>
          <a:srgbClr val="FEAF12"/>
        </a:solidFill>
      </dgm:spPr>
      <dgm:t>
        <a:bodyPr/>
        <a:lstStyle/>
        <a:p>
          <a:endParaRPr lang="en-US"/>
        </a:p>
      </dgm:t>
    </dgm:pt>
    <dgm:pt modelId="{E506BF33-19D8-49EA-BF31-BBDB8BFEC1D5}">
      <dgm:prSet phldrT="[Text]" phldr="1"/>
      <dgm:spPr/>
      <dgm:t>
        <a:bodyPr/>
        <a:lstStyle/>
        <a:p>
          <a:endParaRPr lang="en-US"/>
        </a:p>
      </dgm:t>
    </dgm:pt>
    <dgm:pt modelId="{04D3D1F0-6A02-4B45-8174-0440E23CCC26}" type="parTrans" cxnId="{181A241B-A313-4251-ABC0-3EC1EE1AC0B6}">
      <dgm:prSet/>
      <dgm:spPr/>
      <dgm:t>
        <a:bodyPr/>
        <a:lstStyle/>
        <a:p>
          <a:endParaRPr lang="en-US"/>
        </a:p>
      </dgm:t>
    </dgm:pt>
    <dgm:pt modelId="{415CBB52-766B-450C-8189-9DA34254C2CD}" type="sibTrans" cxnId="{181A241B-A313-4251-ABC0-3EC1EE1AC0B6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1DB511E2-A761-487D-8169-6DB68CBD2D26}">
      <dgm:prSet phldrT="[Text]" phldr="1"/>
      <dgm:spPr/>
      <dgm:t>
        <a:bodyPr/>
        <a:lstStyle/>
        <a:p>
          <a:endParaRPr lang="en-US"/>
        </a:p>
      </dgm:t>
    </dgm:pt>
    <dgm:pt modelId="{77CF85AE-6378-4DE7-AA05-2F35BF82D078}" type="parTrans" cxnId="{275DBFA9-1E18-4297-9BE5-267F71684557}">
      <dgm:prSet/>
      <dgm:spPr/>
      <dgm:t>
        <a:bodyPr/>
        <a:lstStyle/>
        <a:p>
          <a:endParaRPr lang="en-US"/>
        </a:p>
      </dgm:t>
    </dgm:pt>
    <dgm:pt modelId="{BA25DEA2-D567-4340-9CB5-82C7F238EED6}" type="sibTrans" cxnId="{275DBFA9-1E18-4297-9BE5-267F71684557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BC58F30B-4D69-4F08-AD80-F7C69D2ACF94}">
      <dgm:prSet phldrT="[Text]" phldr="1"/>
      <dgm:spPr/>
      <dgm:t>
        <a:bodyPr/>
        <a:lstStyle/>
        <a:p>
          <a:endParaRPr lang="en-US" dirty="0"/>
        </a:p>
      </dgm:t>
    </dgm:pt>
    <dgm:pt modelId="{82F6440F-F53F-4DD6-9600-92F25F57B51F}" type="sibTrans" cxnId="{13147565-6F79-4BF6-A5B7-CCDC24D13BA3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A8FB48D1-97DB-492F-B7BD-261DD465EDB9}" type="parTrans" cxnId="{13147565-6F79-4BF6-A5B7-CCDC24D13BA3}">
      <dgm:prSet/>
      <dgm:spPr/>
      <dgm:t>
        <a:bodyPr/>
        <a:lstStyle/>
        <a:p>
          <a:endParaRPr lang="en-US"/>
        </a:p>
      </dgm:t>
    </dgm:pt>
    <dgm:pt modelId="{AA8678C9-9DD5-4AC0-9D72-2E5BFC12C49A}">
      <dgm:prSet phldrT="[Text]" phldr="1"/>
      <dgm:spPr/>
      <dgm:t>
        <a:bodyPr/>
        <a:lstStyle/>
        <a:p>
          <a:endParaRPr lang="en-US" dirty="0"/>
        </a:p>
      </dgm:t>
    </dgm:pt>
    <dgm:pt modelId="{3063864F-4835-421E-A955-619C12AB1A37}" type="parTrans" cxnId="{55BEDA3F-5A3D-4FC8-9BA9-740E59D47EFA}">
      <dgm:prSet/>
      <dgm:spPr/>
      <dgm:t>
        <a:bodyPr/>
        <a:lstStyle/>
        <a:p>
          <a:endParaRPr lang="en-US"/>
        </a:p>
      </dgm:t>
    </dgm:pt>
    <dgm:pt modelId="{ECF82CE0-506B-43ED-B61B-2702B28B7CAF}" type="sibTrans" cxnId="{55BEDA3F-5A3D-4FC8-9BA9-740E59D47EFA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AE66298A-56B8-4430-9AD4-62741F876680}">
      <dgm:prSet phldrT="[Text]" phldr="1"/>
      <dgm:spPr/>
      <dgm:t>
        <a:bodyPr/>
        <a:lstStyle/>
        <a:p>
          <a:endParaRPr lang="en-US" dirty="0"/>
        </a:p>
      </dgm:t>
    </dgm:pt>
    <dgm:pt modelId="{329BD0D4-35CF-4E57-858C-24194A55DE85}" type="sibTrans" cxnId="{57DE2D6E-52FD-4D6E-B66C-33D947F306F8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DC71FC56-22A7-4B5A-9D84-8909CB28DC0D}" type="parTrans" cxnId="{57DE2D6E-52FD-4D6E-B66C-33D947F306F8}">
      <dgm:prSet/>
      <dgm:spPr/>
      <dgm:t>
        <a:bodyPr/>
        <a:lstStyle/>
        <a:p>
          <a:endParaRPr lang="en-US"/>
        </a:p>
      </dgm:t>
    </dgm:pt>
    <dgm:pt modelId="{B6258A39-6401-47BB-AA89-92FC9744D715}" type="pres">
      <dgm:prSet presAssocID="{B1B91AF4-EF00-47F9-B31A-B5716EC4CC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CE9A1A-0474-4A46-828B-B32A1E617456}" type="pres">
      <dgm:prSet presAssocID="{AE66298A-56B8-4430-9AD4-62741F876680}" presName="dummy" presStyleCnt="0"/>
      <dgm:spPr/>
    </dgm:pt>
    <dgm:pt modelId="{8582FE1B-5887-4683-AAD6-CACC75715033}" type="pres">
      <dgm:prSet presAssocID="{AE66298A-56B8-4430-9AD4-62741F876680}" presName="node" presStyleLbl="revTx" presStyleIdx="0" presStyleCnt="6" custRadScaleRad="102665" custRadScaleInc="-4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771FE-4643-4D4B-9323-4831E873E1C0}" type="pres">
      <dgm:prSet presAssocID="{329BD0D4-35CF-4E57-858C-24194A55DE85}" presName="sibTrans" presStyleLbl="node1" presStyleIdx="0" presStyleCnt="6"/>
      <dgm:spPr/>
      <dgm:t>
        <a:bodyPr/>
        <a:lstStyle/>
        <a:p>
          <a:endParaRPr lang="en-US"/>
        </a:p>
      </dgm:t>
    </dgm:pt>
    <dgm:pt modelId="{A3BA3E18-D5FD-45F0-A0E1-B9E3D060D2EC}" type="pres">
      <dgm:prSet presAssocID="{BC58F30B-4D69-4F08-AD80-F7C69D2ACF94}" presName="dummy" presStyleCnt="0"/>
      <dgm:spPr/>
    </dgm:pt>
    <dgm:pt modelId="{8E117D57-094E-4837-98BF-199C282E68AC}" type="pres">
      <dgm:prSet presAssocID="{BC58F30B-4D69-4F08-AD80-F7C69D2ACF94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9A09E-D226-4DA6-87D5-835F1B7F4E46}" type="pres">
      <dgm:prSet presAssocID="{82F6440F-F53F-4DD6-9600-92F25F57B51F}" presName="sibTrans" presStyleLbl="node1" presStyleIdx="1" presStyleCnt="6"/>
      <dgm:spPr/>
      <dgm:t>
        <a:bodyPr/>
        <a:lstStyle/>
        <a:p>
          <a:endParaRPr lang="en-US"/>
        </a:p>
      </dgm:t>
    </dgm:pt>
    <dgm:pt modelId="{0F80F5C0-605A-4DA6-BD29-B25FF5E4A9EE}" type="pres">
      <dgm:prSet presAssocID="{AA8678C9-9DD5-4AC0-9D72-2E5BFC12C49A}" presName="dummy" presStyleCnt="0"/>
      <dgm:spPr/>
    </dgm:pt>
    <dgm:pt modelId="{CB49A60C-037C-4E0F-B283-AE3C18D34C22}" type="pres">
      <dgm:prSet presAssocID="{AA8678C9-9DD5-4AC0-9D72-2E5BFC12C49A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C73E5-3968-43A2-ABF5-9F2F576E1623}" type="pres">
      <dgm:prSet presAssocID="{ECF82CE0-506B-43ED-B61B-2702B28B7CAF}" presName="sibTrans" presStyleLbl="node1" presStyleIdx="2" presStyleCnt="6"/>
      <dgm:spPr/>
      <dgm:t>
        <a:bodyPr/>
        <a:lstStyle/>
        <a:p>
          <a:endParaRPr lang="en-US"/>
        </a:p>
      </dgm:t>
    </dgm:pt>
    <dgm:pt modelId="{CF36743C-8898-497C-AA79-ABF667568581}" type="pres">
      <dgm:prSet presAssocID="{52C0A08C-54AF-4977-999B-4E8289DA00FB}" presName="dummy" presStyleCnt="0"/>
      <dgm:spPr/>
    </dgm:pt>
    <dgm:pt modelId="{13953ADC-9F23-49A6-8CE0-4A0A857BAB9E}" type="pres">
      <dgm:prSet presAssocID="{52C0A08C-54AF-4977-999B-4E8289DA00FB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BF146-BE3A-4506-BBC5-EDE47B8222A9}" type="pres">
      <dgm:prSet presAssocID="{F40304EC-54E1-4A2E-86D7-1171B08BDF61}" presName="sibTrans" presStyleLbl="node1" presStyleIdx="3" presStyleCnt="6"/>
      <dgm:spPr/>
      <dgm:t>
        <a:bodyPr/>
        <a:lstStyle/>
        <a:p>
          <a:endParaRPr lang="en-US"/>
        </a:p>
      </dgm:t>
    </dgm:pt>
    <dgm:pt modelId="{551AE32E-1D88-4146-AB28-6644EB85DEB2}" type="pres">
      <dgm:prSet presAssocID="{E506BF33-19D8-49EA-BF31-BBDB8BFEC1D5}" presName="dummy" presStyleCnt="0"/>
      <dgm:spPr/>
    </dgm:pt>
    <dgm:pt modelId="{DF616AB6-5C0B-4E9E-8243-A92991B052D0}" type="pres">
      <dgm:prSet presAssocID="{E506BF33-19D8-49EA-BF31-BBDB8BFEC1D5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424D6-89FF-468B-8D45-890D96EB3F5B}" type="pres">
      <dgm:prSet presAssocID="{415CBB52-766B-450C-8189-9DA34254C2CD}" presName="sibTrans" presStyleLbl="node1" presStyleIdx="4" presStyleCnt="6"/>
      <dgm:spPr/>
      <dgm:t>
        <a:bodyPr/>
        <a:lstStyle/>
        <a:p>
          <a:endParaRPr lang="en-US"/>
        </a:p>
      </dgm:t>
    </dgm:pt>
    <dgm:pt modelId="{053C9CB0-1461-4020-BC75-7A80454E68F6}" type="pres">
      <dgm:prSet presAssocID="{1DB511E2-A761-487D-8169-6DB68CBD2D26}" presName="dummy" presStyleCnt="0"/>
      <dgm:spPr/>
    </dgm:pt>
    <dgm:pt modelId="{A21339E3-48A7-4A69-AE24-B21DEF9225AB}" type="pres">
      <dgm:prSet presAssocID="{1DB511E2-A761-487D-8169-6DB68CBD2D26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B3111-F49C-4A57-8DF4-77AD7E2C8FB2}" type="pres">
      <dgm:prSet presAssocID="{BA25DEA2-D567-4340-9CB5-82C7F238EED6}" presName="sibTrans" presStyleLbl="node1" presStyleIdx="5" presStyleCnt="6" custLinFactNeighborY="681"/>
      <dgm:spPr/>
      <dgm:t>
        <a:bodyPr/>
        <a:lstStyle/>
        <a:p>
          <a:endParaRPr lang="en-US"/>
        </a:p>
      </dgm:t>
    </dgm:pt>
  </dgm:ptLst>
  <dgm:cxnLst>
    <dgm:cxn modelId="{9943A91D-DA2E-4B81-A81F-B9615D6B2DBD}" type="presOf" srcId="{F40304EC-54E1-4A2E-86D7-1171B08BDF61}" destId="{C4EBF146-BE3A-4506-BBC5-EDE47B8222A9}" srcOrd="0" destOrd="0" presId="urn:microsoft.com/office/officeart/2005/8/layout/cycle1"/>
    <dgm:cxn modelId="{57DE2D6E-52FD-4D6E-B66C-33D947F306F8}" srcId="{B1B91AF4-EF00-47F9-B31A-B5716EC4CC9F}" destId="{AE66298A-56B8-4430-9AD4-62741F876680}" srcOrd="0" destOrd="0" parTransId="{DC71FC56-22A7-4B5A-9D84-8909CB28DC0D}" sibTransId="{329BD0D4-35CF-4E57-858C-24194A55DE85}"/>
    <dgm:cxn modelId="{CD9EB660-EF94-4F1A-93F1-BAF824E6B19F}" type="presOf" srcId="{329BD0D4-35CF-4E57-858C-24194A55DE85}" destId="{25D771FE-4643-4D4B-9323-4831E873E1C0}" srcOrd="0" destOrd="0" presId="urn:microsoft.com/office/officeart/2005/8/layout/cycle1"/>
    <dgm:cxn modelId="{8A8605AF-10CA-48C8-89AF-5666A81B4EFE}" type="presOf" srcId="{415CBB52-766B-450C-8189-9DA34254C2CD}" destId="{7FE424D6-89FF-468B-8D45-890D96EB3F5B}" srcOrd="0" destOrd="0" presId="urn:microsoft.com/office/officeart/2005/8/layout/cycle1"/>
    <dgm:cxn modelId="{13147565-6F79-4BF6-A5B7-CCDC24D13BA3}" srcId="{B1B91AF4-EF00-47F9-B31A-B5716EC4CC9F}" destId="{BC58F30B-4D69-4F08-AD80-F7C69D2ACF94}" srcOrd="1" destOrd="0" parTransId="{A8FB48D1-97DB-492F-B7BD-261DD465EDB9}" sibTransId="{82F6440F-F53F-4DD6-9600-92F25F57B51F}"/>
    <dgm:cxn modelId="{181A241B-A313-4251-ABC0-3EC1EE1AC0B6}" srcId="{B1B91AF4-EF00-47F9-B31A-B5716EC4CC9F}" destId="{E506BF33-19D8-49EA-BF31-BBDB8BFEC1D5}" srcOrd="4" destOrd="0" parTransId="{04D3D1F0-6A02-4B45-8174-0440E23CCC26}" sibTransId="{415CBB52-766B-450C-8189-9DA34254C2CD}"/>
    <dgm:cxn modelId="{79FDF5D5-5052-4DDF-9F36-3D5E56B9AC73}" type="presOf" srcId="{B1B91AF4-EF00-47F9-B31A-B5716EC4CC9F}" destId="{B6258A39-6401-47BB-AA89-92FC9744D715}" srcOrd="0" destOrd="0" presId="urn:microsoft.com/office/officeart/2005/8/layout/cycle1"/>
    <dgm:cxn modelId="{55BEDA3F-5A3D-4FC8-9BA9-740E59D47EFA}" srcId="{B1B91AF4-EF00-47F9-B31A-B5716EC4CC9F}" destId="{AA8678C9-9DD5-4AC0-9D72-2E5BFC12C49A}" srcOrd="2" destOrd="0" parTransId="{3063864F-4835-421E-A955-619C12AB1A37}" sibTransId="{ECF82CE0-506B-43ED-B61B-2702B28B7CAF}"/>
    <dgm:cxn modelId="{421B1197-BB8F-4D7C-8870-9370F2790173}" type="presOf" srcId="{E506BF33-19D8-49EA-BF31-BBDB8BFEC1D5}" destId="{DF616AB6-5C0B-4E9E-8243-A92991B052D0}" srcOrd="0" destOrd="0" presId="urn:microsoft.com/office/officeart/2005/8/layout/cycle1"/>
    <dgm:cxn modelId="{7243652A-AD82-4A77-BD14-A035DD585B90}" type="presOf" srcId="{BC58F30B-4D69-4F08-AD80-F7C69D2ACF94}" destId="{8E117D57-094E-4837-98BF-199C282E68AC}" srcOrd="0" destOrd="0" presId="urn:microsoft.com/office/officeart/2005/8/layout/cycle1"/>
    <dgm:cxn modelId="{330E9062-A18C-4236-A544-D74445420144}" type="presOf" srcId="{52C0A08C-54AF-4977-999B-4E8289DA00FB}" destId="{13953ADC-9F23-49A6-8CE0-4A0A857BAB9E}" srcOrd="0" destOrd="0" presId="urn:microsoft.com/office/officeart/2005/8/layout/cycle1"/>
    <dgm:cxn modelId="{02950BEE-D094-4D24-9E18-C2029BCD966B}" srcId="{B1B91AF4-EF00-47F9-B31A-B5716EC4CC9F}" destId="{52C0A08C-54AF-4977-999B-4E8289DA00FB}" srcOrd="3" destOrd="0" parTransId="{C5BD1FD7-AFA5-4F9E-872B-90B4264B923E}" sibTransId="{F40304EC-54E1-4A2E-86D7-1171B08BDF61}"/>
    <dgm:cxn modelId="{94238A4F-FC46-40CD-9106-CB7781007E3B}" type="presOf" srcId="{AE66298A-56B8-4430-9AD4-62741F876680}" destId="{8582FE1B-5887-4683-AAD6-CACC75715033}" srcOrd="0" destOrd="0" presId="urn:microsoft.com/office/officeart/2005/8/layout/cycle1"/>
    <dgm:cxn modelId="{32496B55-FC29-4088-A01C-66DB300AB2D7}" type="presOf" srcId="{82F6440F-F53F-4DD6-9600-92F25F57B51F}" destId="{4019A09E-D226-4DA6-87D5-835F1B7F4E46}" srcOrd="0" destOrd="0" presId="urn:microsoft.com/office/officeart/2005/8/layout/cycle1"/>
    <dgm:cxn modelId="{275DBFA9-1E18-4297-9BE5-267F71684557}" srcId="{B1B91AF4-EF00-47F9-B31A-B5716EC4CC9F}" destId="{1DB511E2-A761-487D-8169-6DB68CBD2D26}" srcOrd="5" destOrd="0" parTransId="{77CF85AE-6378-4DE7-AA05-2F35BF82D078}" sibTransId="{BA25DEA2-D567-4340-9CB5-82C7F238EED6}"/>
    <dgm:cxn modelId="{EE1AB1DD-5809-4757-A534-D09D19CA9495}" type="presOf" srcId="{1DB511E2-A761-487D-8169-6DB68CBD2D26}" destId="{A21339E3-48A7-4A69-AE24-B21DEF9225AB}" srcOrd="0" destOrd="0" presId="urn:microsoft.com/office/officeart/2005/8/layout/cycle1"/>
    <dgm:cxn modelId="{C2C50BA3-6CF7-4D2F-9158-36D780B666F7}" type="presOf" srcId="{AA8678C9-9DD5-4AC0-9D72-2E5BFC12C49A}" destId="{CB49A60C-037C-4E0F-B283-AE3C18D34C22}" srcOrd="0" destOrd="0" presId="urn:microsoft.com/office/officeart/2005/8/layout/cycle1"/>
    <dgm:cxn modelId="{B5F9FCB9-72C0-43B7-9866-A421F2D75F14}" type="presOf" srcId="{ECF82CE0-506B-43ED-B61B-2702B28B7CAF}" destId="{01FC73E5-3968-43A2-ABF5-9F2F576E1623}" srcOrd="0" destOrd="0" presId="urn:microsoft.com/office/officeart/2005/8/layout/cycle1"/>
    <dgm:cxn modelId="{79E94E3A-9DAF-40A6-BCA6-274F2C7AC558}" type="presOf" srcId="{BA25DEA2-D567-4340-9CB5-82C7F238EED6}" destId="{77BB3111-F49C-4A57-8DF4-77AD7E2C8FB2}" srcOrd="0" destOrd="0" presId="urn:microsoft.com/office/officeart/2005/8/layout/cycle1"/>
    <dgm:cxn modelId="{6591379E-3B60-4250-B65D-8D407D353F18}" type="presParOf" srcId="{B6258A39-6401-47BB-AA89-92FC9744D715}" destId="{49CE9A1A-0474-4A46-828B-B32A1E617456}" srcOrd="0" destOrd="0" presId="urn:microsoft.com/office/officeart/2005/8/layout/cycle1"/>
    <dgm:cxn modelId="{5E448C2C-126D-4467-BC21-6B02BE54FDBD}" type="presParOf" srcId="{B6258A39-6401-47BB-AA89-92FC9744D715}" destId="{8582FE1B-5887-4683-AAD6-CACC75715033}" srcOrd="1" destOrd="0" presId="urn:microsoft.com/office/officeart/2005/8/layout/cycle1"/>
    <dgm:cxn modelId="{92748BDD-3577-407B-811B-B84622E71A33}" type="presParOf" srcId="{B6258A39-6401-47BB-AA89-92FC9744D715}" destId="{25D771FE-4643-4D4B-9323-4831E873E1C0}" srcOrd="2" destOrd="0" presId="urn:microsoft.com/office/officeart/2005/8/layout/cycle1"/>
    <dgm:cxn modelId="{10CFB50F-4F3B-4ADE-832C-4FA62C0CFD59}" type="presParOf" srcId="{B6258A39-6401-47BB-AA89-92FC9744D715}" destId="{A3BA3E18-D5FD-45F0-A0E1-B9E3D060D2EC}" srcOrd="3" destOrd="0" presId="urn:microsoft.com/office/officeart/2005/8/layout/cycle1"/>
    <dgm:cxn modelId="{DF750DD4-0036-494D-B95B-323AF06E010A}" type="presParOf" srcId="{B6258A39-6401-47BB-AA89-92FC9744D715}" destId="{8E117D57-094E-4837-98BF-199C282E68AC}" srcOrd="4" destOrd="0" presId="urn:microsoft.com/office/officeart/2005/8/layout/cycle1"/>
    <dgm:cxn modelId="{10537BCC-A384-42AE-8757-FDEAB469EC7E}" type="presParOf" srcId="{B6258A39-6401-47BB-AA89-92FC9744D715}" destId="{4019A09E-D226-4DA6-87D5-835F1B7F4E46}" srcOrd="5" destOrd="0" presId="urn:microsoft.com/office/officeart/2005/8/layout/cycle1"/>
    <dgm:cxn modelId="{B246F75D-0D55-4230-89AD-B2422BEAD371}" type="presParOf" srcId="{B6258A39-6401-47BB-AA89-92FC9744D715}" destId="{0F80F5C0-605A-4DA6-BD29-B25FF5E4A9EE}" srcOrd="6" destOrd="0" presId="urn:microsoft.com/office/officeart/2005/8/layout/cycle1"/>
    <dgm:cxn modelId="{48B6ADC7-8A03-4CAF-A410-5D09E6F52D7F}" type="presParOf" srcId="{B6258A39-6401-47BB-AA89-92FC9744D715}" destId="{CB49A60C-037C-4E0F-B283-AE3C18D34C22}" srcOrd="7" destOrd="0" presId="urn:microsoft.com/office/officeart/2005/8/layout/cycle1"/>
    <dgm:cxn modelId="{10504427-A21A-41F8-A812-D846135F1695}" type="presParOf" srcId="{B6258A39-6401-47BB-AA89-92FC9744D715}" destId="{01FC73E5-3968-43A2-ABF5-9F2F576E1623}" srcOrd="8" destOrd="0" presId="urn:microsoft.com/office/officeart/2005/8/layout/cycle1"/>
    <dgm:cxn modelId="{16B40FF9-6FD3-47FF-B55F-5302E4857F32}" type="presParOf" srcId="{B6258A39-6401-47BB-AA89-92FC9744D715}" destId="{CF36743C-8898-497C-AA79-ABF667568581}" srcOrd="9" destOrd="0" presId="urn:microsoft.com/office/officeart/2005/8/layout/cycle1"/>
    <dgm:cxn modelId="{73186C8D-B41D-4487-875C-2FBD70C5358B}" type="presParOf" srcId="{B6258A39-6401-47BB-AA89-92FC9744D715}" destId="{13953ADC-9F23-49A6-8CE0-4A0A857BAB9E}" srcOrd="10" destOrd="0" presId="urn:microsoft.com/office/officeart/2005/8/layout/cycle1"/>
    <dgm:cxn modelId="{5A0EB52A-08E8-4B73-A522-5A08EE847F06}" type="presParOf" srcId="{B6258A39-6401-47BB-AA89-92FC9744D715}" destId="{C4EBF146-BE3A-4506-BBC5-EDE47B8222A9}" srcOrd="11" destOrd="0" presId="urn:microsoft.com/office/officeart/2005/8/layout/cycle1"/>
    <dgm:cxn modelId="{20FAD11B-642E-4531-BBB9-6D0393722D3D}" type="presParOf" srcId="{B6258A39-6401-47BB-AA89-92FC9744D715}" destId="{551AE32E-1D88-4146-AB28-6644EB85DEB2}" srcOrd="12" destOrd="0" presId="urn:microsoft.com/office/officeart/2005/8/layout/cycle1"/>
    <dgm:cxn modelId="{45315043-399D-4580-97DE-C830D2E5A6D2}" type="presParOf" srcId="{B6258A39-6401-47BB-AA89-92FC9744D715}" destId="{DF616AB6-5C0B-4E9E-8243-A92991B052D0}" srcOrd="13" destOrd="0" presId="urn:microsoft.com/office/officeart/2005/8/layout/cycle1"/>
    <dgm:cxn modelId="{C9D89490-4391-495D-8047-687148B67A52}" type="presParOf" srcId="{B6258A39-6401-47BB-AA89-92FC9744D715}" destId="{7FE424D6-89FF-468B-8D45-890D96EB3F5B}" srcOrd="14" destOrd="0" presId="urn:microsoft.com/office/officeart/2005/8/layout/cycle1"/>
    <dgm:cxn modelId="{C4ECC506-C4F9-4F4B-BB15-C5B840FFEFC6}" type="presParOf" srcId="{B6258A39-6401-47BB-AA89-92FC9744D715}" destId="{053C9CB0-1461-4020-BC75-7A80454E68F6}" srcOrd="15" destOrd="0" presId="urn:microsoft.com/office/officeart/2005/8/layout/cycle1"/>
    <dgm:cxn modelId="{4D6F2C64-1006-4AAF-B671-501A3EE2FC4B}" type="presParOf" srcId="{B6258A39-6401-47BB-AA89-92FC9744D715}" destId="{A21339E3-48A7-4A69-AE24-B21DEF9225AB}" srcOrd="16" destOrd="0" presId="urn:microsoft.com/office/officeart/2005/8/layout/cycle1"/>
    <dgm:cxn modelId="{3DF9E442-4B2C-4A0A-AA92-D4C41E227A7A}" type="presParOf" srcId="{B6258A39-6401-47BB-AA89-92FC9744D715}" destId="{77BB3111-F49C-4A57-8DF4-77AD7E2C8FB2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82FE1B-5887-4683-AAD6-CACC75715033}">
      <dsp:nvSpPr>
        <dsp:cNvPr id="0" name=""/>
        <dsp:cNvSpPr/>
      </dsp:nvSpPr>
      <dsp:spPr>
        <a:xfrm>
          <a:off x="3559049" y="0"/>
          <a:ext cx="830460" cy="83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3559049" y="0"/>
        <a:ext cx="830460" cy="830460"/>
      </dsp:txXfrm>
    </dsp:sp>
    <dsp:sp modelId="{25D771FE-4643-4D4B-9323-4831E873E1C0}">
      <dsp:nvSpPr>
        <dsp:cNvPr id="0" name=""/>
        <dsp:cNvSpPr/>
      </dsp:nvSpPr>
      <dsp:spPr>
        <a:xfrm>
          <a:off x="1014108" y="-14287"/>
          <a:ext cx="4060582" cy="4060582"/>
        </a:xfrm>
        <a:prstGeom prst="circularArrow">
          <a:avLst>
            <a:gd name="adj1" fmla="val 3988"/>
            <a:gd name="adj2" fmla="val 250168"/>
            <a:gd name="adj3" fmla="val 20604066"/>
            <a:gd name="adj4" fmla="val 18989044"/>
            <a:gd name="adj5" fmla="val 4653"/>
          </a:avLst>
        </a:prstGeom>
        <a:solidFill>
          <a:srgbClr val="7030A0"/>
        </a:solidFill>
        <a:ln>
          <a:solidFill>
            <a:srgbClr val="7030A0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117D57-094E-4837-98BF-199C282E68AC}">
      <dsp:nvSpPr>
        <dsp:cNvPr id="0" name=""/>
        <dsp:cNvSpPr/>
      </dsp:nvSpPr>
      <dsp:spPr>
        <a:xfrm>
          <a:off x="4487625" y="1616769"/>
          <a:ext cx="830460" cy="83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4487625" y="1616769"/>
        <a:ext cx="830460" cy="830460"/>
      </dsp:txXfrm>
    </dsp:sp>
    <dsp:sp modelId="{4019A09E-D226-4DA6-87D5-835F1B7F4E46}">
      <dsp:nvSpPr>
        <dsp:cNvPr id="0" name=""/>
        <dsp:cNvSpPr/>
      </dsp:nvSpPr>
      <dsp:spPr>
        <a:xfrm>
          <a:off x="1017708" y="1708"/>
          <a:ext cx="4060582" cy="4060582"/>
        </a:xfrm>
        <a:prstGeom prst="circularArrow">
          <a:avLst>
            <a:gd name="adj1" fmla="val 3988"/>
            <a:gd name="adj2" fmla="val 250168"/>
            <a:gd name="adj3" fmla="val 2367380"/>
            <a:gd name="adj4" fmla="val 776155"/>
            <a:gd name="adj5" fmla="val 4653"/>
          </a:avLst>
        </a:prstGeom>
        <a:solidFill>
          <a:srgbClr val="0070C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49A60C-037C-4E0F-B283-AE3C18D34C22}">
      <dsp:nvSpPr>
        <dsp:cNvPr id="0" name=""/>
        <dsp:cNvSpPr/>
      </dsp:nvSpPr>
      <dsp:spPr>
        <a:xfrm>
          <a:off x="3560197" y="3223122"/>
          <a:ext cx="830460" cy="83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3560197" y="3223122"/>
        <a:ext cx="830460" cy="830460"/>
      </dsp:txXfrm>
    </dsp:sp>
    <dsp:sp modelId="{01FC73E5-3968-43A2-ABF5-9F2F576E1623}">
      <dsp:nvSpPr>
        <dsp:cNvPr id="0" name=""/>
        <dsp:cNvSpPr/>
      </dsp:nvSpPr>
      <dsp:spPr>
        <a:xfrm>
          <a:off x="1017708" y="1708"/>
          <a:ext cx="4060582" cy="4060582"/>
        </a:xfrm>
        <a:prstGeom prst="circularArrow">
          <a:avLst>
            <a:gd name="adj1" fmla="val 3988"/>
            <a:gd name="adj2" fmla="val 250168"/>
            <a:gd name="adj3" fmla="val 6111625"/>
            <a:gd name="adj4" fmla="val 4438207"/>
            <a:gd name="adj5" fmla="val 4653"/>
          </a:avLst>
        </a:prstGeom>
        <a:solidFill>
          <a:srgbClr val="FFFF0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953ADC-9F23-49A6-8CE0-4A0A857BAB9E}">
      <dsp:nvSpPr>
        <dsp:cNvPr id="0" name=""/>
        <dsp:cNvSpPr/>
      </dsp:nvSpPr>
      <dsp:spPr>
        <a:xfrm>
          <a:off x="1705341" y="3223122"/>
          <a:ext cx="830460" cy="83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1705341" y="3223122"/>
        <a:ext cx="830460" cy="830460"/>
      </dsp:txXfrm>
    </dsp:sp>
    <dsp:sp modelId="{C4EBF146-BE3A-4506-BBC5-EDE47B8222A9}">
      <dsp:nvSpPr>
        <dsp:cNvPr id="0" name=""/>
        <dsp:cNvSpPr/>
      </dsp:nvSpPr>
      <dsp:spPr>
        <a:xfrm>
          <a:off x="1017708" y="1708"/>
          <a:ext cx="4060582" cy="4060582"/>
        </a:xfrm>
        <a:prstGeom prst="circularArrow">
          <a:avLst>
            <a:gd name="adj1" fmla="val 3988"/>
            <a:gd name="adj2" fmla="val 250168"/>
            <a:gd name="adj3" fmla="val 9773676"/>
            <a:gd name="adj4" fmla="val 8182452"/>
            <a:gd name="adj5" fmla="val 4653"/>
          </a:avLst>
        </a:prstGeom>
        <a:solidFill>
          <a:srgbClr val="FEAF12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616AB6-5C0B-4E9E-8243-A92991B052D0}">
      <dsp:nvSpPr>
        <dsp:cNvPr id="0" name=""/>
        <dsp:cNvSpPr/>
      </dsp:nvSpPr>
      <dsp:spPr>
        <a:xfrm>
          <a:off x="777913" y="1616769"/>
          <a:ext cx="830460" cy="83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77913" y="1616769"/>
        <a:ext cx="830460" cy="830460"/>
      </dsp:txXfrm>
    </dsp:sp>
    <dsp:sp modelId="{7FE424D6-89FF-468B-8D45-890D96EB3F5B}">
      <dsp:nvSpPr>
        <dsp:cNvPr id="0" name=""/>
        <dsp:cNvSpPr/>
      </dsp:nvSpPr>
      <dsp:spPr>
        <a:xfrm>
          <a:off x="1017708" y="1708"/>
          <a:ext cx="4060582" cy="4060582"/>
        </a:xfrm>
        <a:prstGeom prst="circularArrow">
          <a:avLst>
            <a:gd name="adj1" fmla="val 3988"/>
            <a:gd name="adj2" fmla="val 250168"/>
            <a:gd name="adj3" fmla="val 13167380"/>
            <a:gd name="adj4" fmla="val 11576155"/>
            <a:gd name="adj5" fmla="val 4653"/>
          </a:avLst>
        </a:prstGeom>
        <a:solidFill>
          <a:srgbClr val="FF000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1339E3-48A7-4A69-AE24-B21DEF9225AB}">
      <dsp:nvSpPr>
        <dsp:cNvPr id="0" name=""/>
        <dsp:cNvSpPr/>
      </dsp:nvSpPr>
      <dsp:spPr>
        <a:xfrm>
          <a:off x="1705341" y="10416"/>
          <a:ext cx="830460" cy="83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1705341" y="10416"/>
        <a:ext cx="830460" cy="830460"/>
      </dsp:txXfrm>
    </dsp:sp>
    <dsp:sp modelId="{77BB3111-F49C-4A57-8DF4-77AD7E2C8FB2}">
      <dsp:nvSpPr>
        <dsp:cNvPr id="0" name=""/>
        <dsp:cNvSpPr/>
      </dsp:nvSpPr>
      <dsp:spPr>
        <a:xfrm>
          <a:off x="1033034" y="24886"/>
          <a:ext cx="4060582" cy="4060582"/>
        </a:xfrm>
        <a:prstGeom prst="circularArrow">
          <a:avLst>
            <a:gd name="adj1" fmla="val 3988"/>
            <a:gd name="adj2" fmla="val 250168"/>
            <a:gd name="adj3" fmla="val 16879899"/>
            <a:gd name="adj4" fmla="val 15208617"/>
            <a:gd name="adj5" fmla="val 4653"/>
          </a:avLst>
        </a:prstGeom>
        <a:solidFill>
          <a:srgbClr val="00B05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10A0A-8A1C-4CFB-B8CB-87A38431BEF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64730-E448-49A1-8BCE-81C1F44881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0285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57DCBBA-8DFD-4B58-BE37-876F078902AB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emf"/><Relationship Id="rId11" Type="http://schemas.openxmlformats.org/officeDocument/2006/relationships/diagramLayout" Target="../diagrams/layout1.xml"/><Relationship Id="rId5" Type="http://schemas.openxmlformats.org/officeDocument/2006/relationships/image" Target="../media/image4.gif"/><Relationship Id="rId10" Type="http://schemas.openxmlformats.org/officeDocument/2006/relationships/diagramData" Target="../diagrams/data1.xml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Bank Procurement Procedures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- Technical Specifications for RTDAS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47800" y="4191000"/>
            <a:ext cx="7406640" cy="175260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Anish</a:t>
            </a:r>
          </a:p>
          <a:p>
            <a:r>
              <a:rPr lang="en-US" dirty="0"/>
              <a:t>	</a:t>
            </a:r>
            <a:r>
              <a:rPr lang="en-US" dirty="0" smtClean="0"/>
              <a:t>….. Hydro-Informatics Expert</a:t>
            </a:r>
          </a:p>
          <a:p>
            <a:r>
              <a:rPr lang="en-US" dirty="0"/>
              <a:t>	</a:t>
            </a:r>
            <a:r>
              <a:rPr lang="en-US" dirty="0" smtClean="0"/>
              <a:t>	The World Bank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53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Bank 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Procurement of Civil Works</a:t>
            </a:r>
          </a:p>
          <a:p>
            <a:r>
              <a:rPr lang="en-US" dirty="0" smtClean="0"/>
              <a:t>Consultancy Services</a:t>
            </a:r>
          </a:p>
          <a:p>
            <a:r>
              <a:rPr lang="en-US" dirty="0" smtClean="0"/>
              <a:t>Non Consultancy Services</a:t>
            </a:r>
          </a:p>
          <a:p>
            <a:r>
              <a:rPr lang="en-US" dirty="0" smtClean="0"/>
              <a:t>Goods</a:t>
            </a:r>
          </a:p>
          <a:p>
            <a:pPr lvl="1"/>
            <a:r>
              <a:rPr lang="en-US" dirty="0" smtClean="0"/>
              <a:t>Hydrological Information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</a:t>
            </a:r>
            <a:r>
              <a:rPr lang="en-US" dirty="0" smtClean="0"/>
              <a:t>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is Purpose of This Training?</a:t>
            </a:r>
          </a:p>
          <a:p>
            <a:pPr lvl="1"/>
            <a:r>
              <a:rPr lang="en-US" dirty="0" smtClean="0"/>
              <a:t>Share the experience from Other States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Prepare the Bidding Documents</a:t>
            </a:r>
          </a:p>
          <a:p>
            <a:pPr lvl="1"/>
            <a:r>
              <a:rPr lang="en-US" dirty="0" smtClean="0"/>
              <a:t>Bid Evaluation</a:t>
            </a:r>
          </a:p>
          <a:p>
            <a:pPr lvl="1"/>
            <a:r>
              <a:rPr lang="en-US" dirty="0" smtClean="0"/>
              <a:t>Execution of Works</a:t>
            </a:r>
          </a:p>
          <a:p>
            <a:pPr lvl="1"/>
            <a:r>
              <a:rPr lang="en-US" dirty="0" smtClean="0"/>
              <a:t>Inspection and Acceptance of Works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Who are the Target Audience?</a:t>
            </a:r>
          </a:p>
          <a:p>
            <a:pPr lvl="1"/>
            <a:r>
              <a:rPr lang="en-US" dirty="0" smtClean="0"/>
              <a:t>Senior Officers from Implementing Agencies</a:t>
            </a:r>
          </a:p>
          <a:p>
            <a:pPr lvl="1"/>
            <a:r>
              <a:rPr lang="en-US" dirty="0" smtClean="0"/>
              <a:t>Executive Officers</a:t>
            </a:r>
          </a:p>
          <a:p>
            <a:pPr lvl="1"/>
            <a:r>
              <a:rPr lang="en-US" dirty="0" smtClean="0"/>
              <a:t>Field Engineers</a:t>
            </a:r>
          </a:p>
          <a:p>
            <a:pPr lvl="1"/>
            <a:r>
              <a:rPr lang="en-US" dirty="0" smtClean="0"/>
              <a:t>Procurement Officers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59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Hydrological Information System</a:t>
            </a:r>
            <a:br>
              <a:rPr lang="en-US" dirty="0"/>
            </a:br>
            <a:r>
              <a:rPr lang="en-US" dirty="0"/>
              <a:t>(HIS)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comprehensive Hydrological Information System should be viewed as a </a:t>
            </a:r>
            <a:r>
              <a:rPr lang="en-US" u="sng" dirty="0"/>
              <a:t>valuable national resource </a:t>
            </a:r>
            <a:r>
              <a:rPr lang="en-US" dirty="0"/>
              <a:t>equal to other resources that enable India to have economic success and a good quality of life.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As such it must be well designed, implemented, protected, and preserved which is why we’re here this week.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92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Modern HIS Benefits</a:t>
            </a:r>
          </a:p>
        </p:txBody>
      </p:sp>
      <p:pic>
        <p:nvPicPr>
          <p:cNvPr id="4" name="Picture 3" descr="DSCN3801"/>
          <p:cNvPicPr>
            <a:picLocks noChangeAspect="1" noChangeArrowheads="1"/>
          </p:cNvPicPr>
          <p:nvPr/>
        </p:nvPicPr>
        <p:blipFill>
          <a:blip r:embed="rId3" cstate="print">
            <a:lum bright="18000" contrast="6000"/>
          </a:blip>
          <a:srcRect l="9946" t="2985" r="4517" b="-1492"/>
          <a:stretch>
            <a:fillRect/>
          </a:stretch>
        </p:blipFill>
        <p:spPr bwMode="auto">
          <a:xfrm>
            <a:off x="1192434" y="3563034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7948" y="4759369"/>
            <a:ext cx="253365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7999" y="4454569"/>
            <a:ext cx="1658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erpetua" pitchFamily="18" charset="0"/>
              </a:rPr>
              <a:t>Flood Forecasting</a:t>
            </a:r>
            <a:endParaRPr lang="en-US" dirty="0">
              <a:latin typeface="Perpetua" pitchFamily="18" charset="0"/>
            </a:endParaRPr>
          </a:p>
        </p:txBody>
      </p:sp>
      <p:pic>
        <p:nvPicPr>
          <p:cNvPr id="7" name="Picture 13" descr="panamair_27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3048000"/>
            <a:ext cx="140493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61223" y="2466218"/>
            <a:ext cx="220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erpetua" pitchFamily="18" charset="0"/>
              </a:rPr>
              <a:t>Understanding Hydrological Processes</a:t>
            </a:r>
            <a:endParaRPr lang="en-US" dirty="0">
              <a:latin typeface="Perpetua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72200" y="1295400"/>
            <a:ext cx="2819399" cy="1412875"/>
            <a:chOff x="6172200" y="1295400"/>
            <a:chExt cx="2819399" cy="1412875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72200" y="1371600"/>
              <a:ext cx="838200" cy="13366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781800" y="1295400"/>
              <a:ext cx="2209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Perpetua" pitchFamily="18" charset="0"/>
                </a:rPr>
                <a:t>Modeling Verification</a:t>
              </a:r>
              <a:endParaRPr lang="en-US" dirty="0">
                <a:latin typeface="Perpetua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1000" y="1371600"/>
            <a:ext cx="3352800" cy="1981200"/>
            <a:chOff x="381000" y="1371600"/>
            <a:chExt cx="3352800" cy="1981200"/>
          </a:xfrm>
        </p:grpSpPr>
        <p:pic>
          <p:nvPicPr>
            <p:cNvPr id="13" name="Picture 4" descr="C:\Users\wb64862\AppData\Local\Microsoft\Windows\Temporary Internet Files\Content.IE5\DAV9S9SV\MPj04410510000[1].jpg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t="25510"/>
            <a:stretch/>
          </p:blipFill>
          <p:spPr bwMode="auto">
            <a:xfrm>
              <a:off x="2286000" y="1371600"/>
              <a:ext cx="1447800" cy="1078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1000" y="2012950"/>
              <a:ext cx="1600200" cy="133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593568" y="1535668"/>
              <a:ext cx="1387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Perpetua" pitchFamily="18" charset="0"/>
                </a:rPr>
                <a:t>Dissemination</a:t>
              </a:r>
              <a:endParaRPr lang="en-US" dirty="0">
                <a:latin typeface="Perpetua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7676" y="4964668"/>
            <a:ext cx="2479675" cy="1283732"/>
            <a:chOff x="277676" y="4964668"/>
            <a:chExt cx="2479675" cy="1283732"/>
          </a:xfrm>
        </p:grpSpPr>
        <p:pic>
          <p:nvPicPr>
            <p:cNvPr id="17" name="Picture 15" descr="group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7676" y="5334000"/>
              <a:ext cx="247967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381000" y="4964668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Perpetua" pitchFamily="18" charset="0"/>
                </a:rPr>
                <a:t>Policy and Planning</a:t>
              </a:r>
              <a:endParaRPr lang="en-US" dirty="0">
                <a:latin typeface="Perpetua" pitchFamily="18" charset="0"/>
              </a:endParaRPr>
            </a:p>
          </p:txBody>
        </p:sp>
      </p:grpSp>
      <p:sp>
        <p:nvSpPr>
          <p:cNvPr id="19" name="Rectangle 18"/>
          <p:cNvSpPr/>
          <p:nvPr>
            <p:custDataLst>
              <p:tags r:id="rId1"/>
            </p:custDataLst>
          </p:nvPr>
        </p:nvSpPr>
        <p:spPr>
          <a:xfrm>
            <a:off x="3710466" y="3505200"/>
            <a:ext cx="1394934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HIS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xmlns="" val="3498237292"/>
              </p:ext>
            </p:extLst>
          </p:nvPr>
        </p:nvGraphicFramePr>
        <p:xfrm>
          <a:off x="1371600" y="2108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xmlns="" val="28304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Five Essential Elements of a Hydrological Information </a:t>
            </a:r>
            <a:r>
              <a:rPr lang="en-US" dirty="0" smtClean="0"/>
              <a:t>System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48000" y="1833265"/>
            <a:ext cx="3173116" cy="1519535"/>
            <a:chOff x="3048000" y="1833265"/>
            <a:chExt cx="3173116" cy="1519535"/>
          </a:xfrm>
          <a:solidFill>
            <a:srgbClr val="0070C0"/>
          </a:solidFill>
        </p:grpSpPr>
        <p:sp>
          <p:nvSpPr>
            <p:cNvPr id="5" name="Cloud 4"/>
            <p:cNvSpPr/>
            <p:nvPr>
              <p:custDataLst>
                <p:tags r:id="rId10"/>
              </p:custDataLst>
            </p:nvPr>
          </p:nvSpPr>
          <p:spPr>
            <a:xfrm>
              <a:off x="3048000" y="1833265"/>
              <a:ext cx="3173116" cy="1519535"/>
            </a:xfrm>
            <a:prstGeom prst="cloud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92934"/>
                </a:solidFill>
              </a:endParaRPr>
            </a:p>
          </p:txBody>
        </p:sp>
        <p:sp>
          <p:nvSpPr>
            <p:cNvPr id="6" name="TextBox 5"/>
            <p:cNvSpPr txBox="1"/>
            <p:nvPr>
              <p:custDataLst>
                <p:tags r:id="rId11"/>
              </p:custDataLst>
            </p:nvPr>
          </p:nvSpPr>
          <p:spPr>
            <a:xfrm>
              <a:off x="3505200" y="2262143"/>
              <a:ext cx="223708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</a:rPr>
                <a:t>Network Design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3841114" y="3877270"/>
            <a:ext cx="1394934" cy="92333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HIS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00335" y="3281065"/>
            <a:ext cx="3173116" cy="1519535"/>
            <a:chOff x="5800335" y="3281065"/>
            <a:chExt cx="3173116" cy="1519535"/>
          </a:xfrm>
          <a:solidFill>
            <a:srgbClr val="0070C0"/>
          </a:solidFill>
        </p:grpSpPr>
        <p:sp>
          <p:nvSpPr>
            <p:cNvPr id="9" name="Cloud 8"/>
            <p:cNvSpPr/>
            <p:nvPr>
              <p:custDataLst>
                <p:tags r:id="rId8"/>
              </p:custDataLst>
            </p:nvPr>
          </p:nvSpPr>
          <p:spPr>
            <a:xfrm>
              <a:off x="5800335" y="3281065"/>
              <a:ext cx="3173116" cy="1519535"/>
            </a:xfrm>
            <a:prstGeom prst="cloud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92934"/>
                </a:solidFill>
              </a:endParaRPr>
            </a:p>
          </p:txBody>
        </p:sp>
        <p:sp>
          <p:nvSpPr>
            <p:cNvPr id="10" name="TextBox 9"/>
            <p:cNvSpPr txBox="1"/>
            <p:nvPr>
              <p:custDataLst>
                <p:tags r:id="rId9"/>
              </p:custDataLst>
            </p:nvPr>
          </p:nvSpPr>
          <p:spPr>
            <a:xfrm>
              <a:off x="6629066" y="3729335"/>
              <a:ext cx="1579470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</a:rPr>
                <a:t>Technology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8600" y="3281065"/>
            <a:ext cx="3173116" cy="1519535"/>
            <a:chOff x="228600" y="3281065"/>
            <a:chExt cx="3173116" cy="1519535"/>
          </a:xfrm>
        </p:grpSpPr>
        <p:sp>
          <p:nvSpPr>
            <p:cNvPr id="12" name="Cloud 11"/>
            <p:cNvSpPr/>
            <p:nvPr>
              <p:custDataLst>
                <p:tags r:id="rId6"/>
              </p:custDataLst>
            </p:nvPr>
          </p:nvSpPr>
          <p:spPr>
            <a:xfrm>
              <a:off x="228600" y="3281065"/>
              <a:ext cx="3173116" cy="1519535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92934"/>
                </a:solidFill>
              </a:endParaRPr>
            </a:p>
          </p:txBody>
        </p:sp>
        <p:sp>
          <p:nvSpPr>
            <p:cNvPr id="13" name="TextBox 12"/>
            <p:cNvSpPr txBox="1"/>
            <p:nvPr>
              <p:custDataLst>
                <p:tags r:id="rId7"/>
              </p:custDataLst>
            </p:nvPr>
          </p:nvSpPr>
          <p:spPr>
            <a:xfrm>
              <a:off x="478303" y="3657600"/>
              <a:ext cx="274184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</a:rPr>
                <a:t>Quality Management</a:t>
              </a:r>
            </a:p>
            <a:p>
              <a:pPr algn="ctr"/>
              <a:r>
                <a:rPr lang="en-US" sz="2000" b="1" dirty="0" smtClean="0">
                  <a:solidFill>
                    <a:srgbClr val="FFFFFF"/>
                  </a:solidFill>
                </a:rPr>
                <a:t>System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43124" y="5257800"/>
            <a:ext cx="3173116" cy="1519535"/>
            <a:chOff x="4843124" y="5257800"/>
            <a:chExt cx="3173116" cy="1519535"/>
          </a:xfrm>
          <a:solidFill>
            <a:srgbClr val="0070C0"/>
          </a:solidFill>
        </p:grpSpPr>
        <p:sp>
          <p:nvSpPr>
            <p:cNvPr id="15" name="Cloud 14"/>
            <p:cNvSpPr/>
            <p:nvPr>
              <p:custDataLst>
                <p:tags r:id="rId4"/>
              </p:custDataLst>
            </p:nvPr>
          </p:nvSpPr>
          <p:spPr>
            <a:xfrm>
              <a:off x="4843124" y="5257800"/>
              <a:ext cx="3173116" cy="1519535"/>
            </a:xfrm>
            <a:prstGeom prst="cloud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92934"/>
                </a:solidFill>
              </a:endParaRPr>
            </a:p>
          </p:txBody>
        </p:sp>
        <p:sp>
          <p:nvSpPr>
            <p:cNvPr id="16" name="TextBox 15"/>
            <p:cNvSpPr txBox="1"/>
            <p:nvPr>
              <p:custDataLst>
                <p:tags r:id="rId5"/>
              </p:custDataLst>
            </p:nvPr>
          </p:nvSpPr>
          <p:spPr>
            <a:xfrm>
              <a:off x="5292529" y="5772090"/>
              <a:ext cx="2403671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FF"/>
                  </a:solidFill>
                </a:rPr>
                <a:t>Data Management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V="1">
            <a:off x="4538581" y="3429000"/>
            <a:ext cx="0" cy="3720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303113" y="4334608"/>
            <a:ext cx="497222" cy="4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312248" y="4828793"/>
            <a:ext cx="326552" cy="352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429000" y="4841911"/>
            <a:ext cx="334790" cy="339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220143" y="4338936"/>
            <a:ext cx="5522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309042" y="5257800"/>
            <a:ext cx="3173116" cy="1519535"/>
            <a:chOff x="1309042" y="5257800"/>
            <a:chExt cx="3173116" cy="1519535"/>
          </a:xfrm>
          <a:solidFill>
            <a:srgbClr val="0070C0"/>
          </a:solidFill>
        </p:grpSpPr>
        <p:sp>
          <p:nvSpPr>
            <p:cNvPr id="23" name="Cloud 22"/>
            <p:cNvSpPr/>
            <p:nvPr>
              <p:custDataLst>
                <p:tags r:id="rId2"/>
              </p:custDataLst>
            </p:nvPr>
          </p:nvSpPr>
          <p:spPr>
            <a:xfrm>
              <a:off x="1309042" y="5257800"/>
              <a:ext cx="3173116" cy="1519535"/>
            </a:xfrm>
            <a:prstGeom prst="cloud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92934"/>
                </a:solidFill>
              </a:endParaRPr>
            </a:p>
          </p:txBody>
        </p:sp>
        <p:sp>
          <p:nvSpPr>
            <p:cNvPr id="24" name="TextBox 23"/>
            <p:cNvSpPr txBox="1"/>
            <p:nvPr>
              <p:custDataLst>
                <p:tags r:id="rId3"/>
              </p:custDataLst>
            </p:nvPr>
          </p:nvSpPr>
          <p:spPr>
            <a:xfrm>
              <a:off x="2209800" y="5710535"/>
              <a:ext cx="1208729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FF"/>
                  </a:solidFill>
                </a:rPr>
                <a:t>Training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9537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Tender Document for RTDAS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Select the Instrument</a:t>
            </a:r>
          </a:p>
          <a:p>
            <a:r>
              <a:rPr lang="en-US" dirty="0" smtClean="0"/>
              <a:t>Select the Site</a:t>
            </a:r>
          </a:p>
          <a:p>
            <a:pPr lvl="1"/>
            <a:r>
              <a:rPr lang="en-US" dirty="0" smtClean="0"/>
              <a:t>Site Survey</a:t>
            </a:r>
          </a:p>
          <a:p>
            <a:r>
              <a:rPr lang="en-US" dirty="0" smtClean="0"/>
              <a:t>Specifications for Goods</a:t>
            </a:r>
          </a:p>
          <a:p>
            <a:r>
              <a:rPr lang="en-US" dirty="0" smtClean="0"/>
              <a:t>Specifications for Services</a:t>
            </a:r>
          </a:p>
          <a:p>
            <a:r>
              <a:rPr lang="en-US" dirty="0" smtClean="0"/>
              <a:t>Training Requirements</a:t>
            </a:r>
          </a:p>
          <a:p>
            <a:r>
              <a:rPr lang="en-US" dirty="0" smtClean="0"/>
              <a:t>Personnel requirements</a:t>
            </a:r>
          </a:p>
          <a:p>
            <a:r>
              <a:rPr lang="en-US" dirty="0" smtClean="0"/>
              <a:t>Services during  Warranty, Operation and Maintenance</a:t>
            </a:r>
          </a:p>
          <a:p>
            <a:r>
              <a:rPr lang="en-US" dirty="0" smtClean="0"/>
              <a:t>Testing, Inspection and Acceptance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5715000" y="1447800"/>
            <a:ext cx="76200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0" y="16002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Goes into Bid Document as Appendix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F18C78F6-70A1-4765-8655-6EC02589ADA3}&quot;/&gt;&lt;isInvalidForFieldText val=&quot;0&quot;/&gt;&lt;Image&gt;&lt;filename val=&quot;C:\Documents and Settings\Administrator\Local Settings\Temp\CP1888408852687Session\CPTrustFolder1888408852765\PPTImport1888425872593\data\asimages\{F18C78F6-70A1-4765-8655-6EC02589ADA3}_3.png&quot;/&gt;&lt;left val=&quot;274&quot;/&gt;&lt;top val=&quot;290&quot;/&gt;&lt;width val=&quot;166&quot;/&gt;&lt;height val=&quot;124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F18C78F6-70A1-4765-8655-6EC02589ADA3}&quot;/&gt;&lt;isInvalidForFieldText val=&quot;0&quot;/&gt;&lt;Image&gt;&lt;filename val=&quot;C:\Documents and Settings\Administrator\Local Settings\Temp\CP1888408852687Session\CPTrustFolder1888408852765\PPTImport1888425872593\data\asimages\{F18C78F6-70A1-4765-8655-6EC02589ADA3}_3.png&quot;/&gt;&lt;left val=&quot;274&quot;/&gt;&lt;top val=&quot;290&quot;/&gt;&lt;width val=&quot;166&quot;/&gt;&lt;height val=&quot;124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9&quot;/&gt;&lt;lineCharCount val=&quot;6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1818</TotalTime>
  <Words>182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Solstice</vt:lpstr>
      <vt:lpstr>World Bank Procurement Procedures</vt:lpstr>
      <vt:lpstr>World Bank Procurement</vt:lpstr>
      <vt:lpstr>About The Module</vt:lpstr>
      <vt:lpstr>Hydrological Information System (HIS)</vt:lpstr>
      <vt:lpstr>Some Modern HIS Benefits</vt:lpstr>
      <vt:lpstr>Five Essential Elements of a Hydrological Information System</vt:lpstr>
      <vt:lpstr>Tender Document for RTDAS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Hydrological Information System</dc:title>
  <dc:creator>Anish</dc:creator>
  <cp:lastModifiedBy>akbansal</cp:lastModifiedBy>
  <cp:revision>123</cp:revision>
  <dcterms:created xsi:type="dcterms:W3CDTF">2015-03-25T10:10:33Z</dcterms:created>
  <dcterms:modified xsi:type="dcterms:W3CDTF">2015-11-16T10:36:06Z</dcterms:modified>
</cp:coreProperties>
</file>